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2" r:id="rId2"/>
    <p:sldId id="257" r:id="rId3"/>
    <p:sldId id="258" r:id="rId4"/>
    <p:sldId id="263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91"/>
    <p:restoredTop sz="94674"/>
  </p:normalViewPr>
  <p:slideViewPr>
    <p:cSldViewPr snapToGrid="0" snapToObjects="1">
      <p:cViewPr>
        <p:scale>
          <a:sx n="112" d="100"/>
          <a:sy n="112" d="100"/>
        </p:scale>
        <p:origin x="5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64071-2878-CF48-B49F-058733C59E0A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25435-E235-E245-9D63-1EE2FEAB2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4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059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2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075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20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04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6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53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4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98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25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C282B-1832-124B-8CC4-0BE093D74A08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78467-3B3C-1D4B-B126-9BB697561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85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3.wdp"/><Relationship Id="rId5" Type="http://schemas.microsoft.com/office/2007/relationships/hdphoto" Target="../media/hdphoto4.wdp"/><Relationship Id="rId6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5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6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7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7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7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62384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32953" y="893852"/>
            <a:ext cx="4453847" cy="78083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There is a 92% chance that this user is a bot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1938" y="1354325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Learn more</a:t>
            </a:r>
            <a:endParaRPr lang="en-US" sz="1000" u="sng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47223" y="893852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Dismiss</a:t>
            </a:r>
            <a:endParaRPr lang="en-US" sz="1000" u="sng" dirty="0">
              <a:solidFill>
                <a:srgbClr val="C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45272" y="706171"/>
            <a:ext cx="375362" cy="3753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6070" y="809914"/>
            <a:ext cx="375362" cy="37536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78627" y="1354325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Report user</a:t>
            </a:r>
            <a:endParaRPr lang="en-US" sz="1000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659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62384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232953" y="893852"/>
            <a:ext cx="4453847" cy="78083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There is a 92% chance that this user is a bot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61938" y="1354325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Learn more</a:t>
            </a:r>
            <a:endParaRPr lang="en-US" sz="1000" u="sng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47223" y="893852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Dismiss</a:t>
            </a:r>
            <a:endParaRPr lang="en-US" sz="1000" u="sng" dirty="0">
              <a:solidFill>
                <a:srgbClr val="C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45272" y="706171"/>
            <a:ext cx="375362" cy="3753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6070" y="809914"/>
            <a:ext cx="375362" cy="3753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23028" y="1028019"/>
            <a:ext cx="107429" cy="1609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78627" y="1354325"/>
            <a:ext cx="8279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u="sng" dirty="0" smtClean="0">
                <a:solidFill>
                  <a:srgbClr val="C00000"/>
                </a:solidFill>
              </a:rPr>
              <a:t>Report user</a:t>
            </a:r>
            <a:endParaRPr lang="en-US" sz="1000" u="sng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62384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6070" y="809914"/>
            <a:ext cx="375362" cy="3753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8972" y="1015662"/>
            <a:ext cx="107429" cy="16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14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62384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6070" y="809914"/>
            <a:ext cx="375362" cy="3753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8972" y="1015662"/>
            <a:ext cx="107429" cy="160942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726070" y="457616"/>
            <a:ext cx="2870887" cy="455172"/>
            <a:chOff x="4077729" y="3717092"/>
            <a:chExt cx="2870887" cy="455172"/>
          </a:xfrm>
        </p:grpSpPr>
        <p:sp>
          <p:nvSpPr>
            <p:cNvPr id="7" name="Rectangular Callout 6"/>
            <p:cNvSpPr/>
            <p:nvPr/>
          </p:nvSpPr>
          <p:spPr>
            <a:xfrm>
              <a:off x="4077729" y="3755308"/>
              <a:ext cx="2471351" cy="410662"/>
            </a:xfrm>
            <a:prstGeom prst="wedgeRectCallout">
              <a:avLst>
                <a:gd name="adj1" fmla="val -40674"/>
                <a:gd name="adj2" fmla="val 71527"/>
              </a:avLst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762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is a 92% chance this user is a bot</a:t>
              </a:r>
              <a:endParaRPr 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238368" y="3956820"/>
              <a:ext cx="8279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u="sng" dirty="0" smtClean="0">
                  <a:solidFill>
                    <a:schemeClr val="bg1">
                      <a:lumMod val="65000"/>
                    </a:schemeClr>
                  </a:solidFill>
                </a:rPr>
                <a:t>Learn more</a:t>
              </a:r>
              <a:endParaRPr lang="en-US" sz="800" u="sng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120714" y="3717092"/>
              <a:ext cx="8279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u="sng" dirty="0" smtClean="0">
                  <a:solidFill>
                    <a:schemeClr val="bg1">
                      <a:lumMod val="65000"/>
                    </a:schemeClr>
                  </a:solidFill>
                </a:rPr>
                <a:t>Dismiss</a:t>
              </a:r>
              <a:endParaRPr lang="en-US" sz="800" u="sng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404172" y="695697"/>
            <a:ext cx="8279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smtClean="0">
                <a:solidFill>
                  <a:schemeClr val="bg1">
                    <a:lumMod val="65000"/>
                  </a:schemeClr>
                </a:solidFill>
              </a:rPr>
              <a:t>Report user</a:t>
            </a:r>
            <a:endParaRPr lang="en-US" sz="800" u="sng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05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59460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5776" y="1568070"/>
            <a:ext cx="171505" cy="171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97537" y="4204186"/>
            <a:ext cx="171505" cy="17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15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59460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5776" y="1568070"/>
            <a:ext cx="171505" cy="171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97537" y="4204186"/>
            <a:ext cx="171505" cy="1715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1147" y="4302570"/>
            <a:ext cx="107429" cy="16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40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635"/>
            <a:ext cx="12192000" cy="59460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05776" y="1568070"/>
            <a:ext cx="171505" cy="171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97537" y="4204186"/>
            <a:ext cx="171505" cy="17150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4077729" y="3717092"/>
            <a:ext cx="2870887" cy="455172"/>
            <a:chOff x="4077729" y="3717092"/>
            <a:chExt cx="2870887" cy="455172"/>
          </a:xfrm>
        </p:grpSpPr>
        <p:sp>
          <p:nvSpPr>
            <p:cNvPr id="2" name="Rectangular Callout 1"/>
            <p:cNvSpPr/>
            <p:nvPr/>
          </p:nvSpPr>
          <p:spPr>
            <a:xfrm>
              <a:off x="4077729" y="3755308"/>
              <a:ext cx="2471351" cy="410662"/>
            </a:xfrm>
            <a:prstGeom prst="wedgeRectCallout">
              <a:avLst>
                <a:gd name="adj1" fmla="val -40674"/>
                <a:gd name="adj2" fmla="val 71527"/>
              </a:avLst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762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is a 70% chance this user is a bot</a:t>
              </a:r>
              <a:endParaRPr 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238368" y="3956820"/>
              <a:ext cx="8279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u="sng" dirty="0" smtClean="0">
                  <a:solidFill>
                    <a:schemeClr val="bg1">
                      <a:lumMod val="65000"/>
                    </a:schemeClr>
                  </a:solidFill>
                </a:rPr>
                <a:t>Learn more</a:t>
              </a:r>
              <a:endParaRPr lang="en-US" sz="800" u="sng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120714" y="3717092"/>
              <a:ext cx="82790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u="sng" dirty="0" smtClean="0">
                  <a:solidFill>
                    <a:schemeClr val="bg1">
                      <a:lumMod val="65000"/>
                    </a:schemeClr>
                  </a:solidFill>
                </a:rPr>
                <a:t>Dismiss</a:t>
              </a:r>
              <a:endParaRPr lang="en-US" sz="800" u="sng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1147" y="4302570"/>
            <a:ext cx="107429" cy="1609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12958" y="3956350"/>
            <a:ext cx="8279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dirty="0" smtClean="0">
                <a:solidFill>
                  <a:schemeClr val="bg1">
                    <a:lumMod val="65000"/>
                  </a:schemeClr>
                </a:solidFill>
              </a:rPr>
              <a:t>Report user</a:t>
            </a:r>
            <a:endParaRPr lang="en-US" sz="800" u="sng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570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66</Words>
  <Application>Microsoft Macintosh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Wetstone</dc:creator>
  <cp:lastModifiedBy>Jessica Wetstone</cp:lastModifiedBy>
  <cp:revision>5</cp:revision>
  <dcterms:created xsi:type="dcterms:W3CDTF">2017-12-04T19:15:44Z</dcterms:created>
  <dcterms:modified xsi:type="dcterms:W3CDTF">2017-12-04T19:57:49Z</dcterms:modified>
</cp:coreProperties>
</file>

<file path=docProps/thumbnail.jpeg>
</file>